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588" r:id="rId2"/>
    <p:sldId id="556" r:id="rId3"/>
    <p:sldId id="559" r:id="rId4"/>
    <p:sldId id="560" r:id="rId5"/>
    <p:sldId id="561" r:id="rId6"/>
    <p:sldId id="562" r:id="rId7"/>
    <p:sldId id="573" r:id="rId8"/>
    <p:sldId id="564" r:id="rId9"/>
    <p:sldId id="566" r:id="rId10"/>
    <p:sldId id="567" r:id="rId11"/>
    <p:sldId id="568" r:id="rId12"/>
    <p:sldId id="569" r:id="rId13"/>
    <p:sldId id="570" r:id="rId14"/>
    <p:sldId id="571" r:id="rId15"/>
    <p:sldId id="558" r:id="rId16"/>
    <p:sldId id="585" r:id="rId17"/>
    <p:sldId id="574" r:id="rId18"/>
    <p:sldId id="579" r:id="rId19"/>
    <p:sldId id="576" r:id="rId20"/>
    <p:sldId id="587" r:id="rId21"/>
    <p:sldId id="578" r:id="rId22"/>
    <p:sldId id="581" r:id="rId23"/>
    <p:sldId id="582" r:id="rId24"/>
    <p:sldId id="584" r:id="rId25"/>
    <p:sldId id="589" r:id="rId26"/>
  </p:sldIdLst>
  <p:sldSz cx="12192000" cy="6858000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5FB"/>
    <a:srgbClr val="FFFFFF"/>
    <a:srgbClr val="005492"/>
    <a:srgbClr val="388A43"/>
    <a:srgbClr val="EB8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98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1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l">
              <a:defRPr sz="14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r">
              <a:defRPr sz="1400"/>
            </a:lvl1pPr>
          </a:lstStyle>
          <a:p>
            <a:fld id="{E8BB3098-CF0D-48CB-89FF-8D6BDB3AC8F8}" type="datetimeFigureOut">
              <a:rPr lang="es-CL" smtClean="0"/>
              <a:t>04-08-2026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3629" tIns="51814" rIns="103629" bIns="51814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103629" tIns="51814" rIns="103629" bIns="51814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l">
              <a:defRPr sz="14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4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r">
              <a:defRPr sz="1400"/>
            </a:lvl1pPr>
          </a:lstStyle>
          <a:p>
            <a:fld id="{9DBE35D9-E0F2-4F2E-AA43-7B1B8CAEAEF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38167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EA6B0EE-DD30-B226-4544-56765212E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5450" y="3878263"/>
            <a:ext cx="9144000" cy="512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74B8290-CF04-1248-8362-DC42426F99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3904"/>
            <a:ext cx="12192000" cy="139409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837310D-8E3C-6861-5000-058298FA5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6602"/>
            <a:ext cx="9229725" cy="1291044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87329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02645"/>
            <a:ext cx="4987925" cy="398700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7" name="Marcador de posición de imagen 2">
            <a:extLst>
              <a:ext uri="{FF2B5EF4-FFF2-40B4-BE49-F238E27FC236}">
                <a16:creationId xmlns:a16="http://schemas.microsoft.com/office/drawing/2014/main" id="{4BD559C4-E7C9-E6E1-9330-31CE7357AB7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096000" y="2102645"/>
            <a:ext cx="5264150" cy="39870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5670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 algn="l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7" name="Marcador de posición de imagen 2">
            <a:extLst>
              <a:ext uri="{FF2B5EF4-FFF2-40B4-BE49-F238E27FC236}">
                <a16:creationId xmlns:a16="http://schemas.microsoft.com/office/drawing/2014/main" id="{4BD559C4-E7C9-E6E1-9330-31CE7357AB7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79451" y="2255044"/>
            <a:ext cx="5264150" cy="39870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1142EF7F-2CE4-9507-5149-E4C93DD3A29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48400" y="2255045"/>
            <a:ext cx="5264150" cy="39870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18423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3300" y="3183555"/>
            <a:ext cx="5264150" cy="29060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1A8178F7-70F3-51DC-AFDE-E84E093B535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1848" y="2297169"/>
            <a:ext cx="10515599" cy="4119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posición de imagen 2">
            <a:extLst>
              <a:ext uri="{FF2B5EF4-FFF2-40B4-BE49-F238E27FC236}">
                <a16:creationId xmlns:a16="http://schemas.microsoft.com/office/drawing/2014/main" id="{D334AF09-BF9A-C23E-E9BA-4E7AD2CF01C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66618" y="3183555"/>
            <a:ext cx="4959927" cy="290609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18871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776976B-E9A8-ABAE-C5FF-59C8A9B8FF68}"/>
              </a:ext>
            </a:extLst>
          </p:cNvPr>
          <p:cNvSpPr/>
          <p:nvPr userDrawn="1"/>
        </p:nvSpPr>
        <p:spPr>
          <a:xfrm>
            <a:off x="7762875" y="2543174"/>
            <a:ext cx="2981325" cy="2981325"/>
          </a:xfrm>
          <a:prstGeom prst="ellipse">
            <a:avLst/>
          </a:prstGeom>
          <a:solidFill>
            <a:srgbClr val="005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9D0DA2E-F468-E6BD-0A5C-FD5DBB1689D5}"/>
              </a:ext>
            </a:extLst>
          </p:cNvPr>
          <p:cNvSpPr/>
          <p:nvPr userDrawn="1"/>
        </p:nvSpPr>
        <p:spPr>
          <a:xfrm>
            <a:off x="4457700" y="2543175"/>
            <a:ext cx="2981325" cy="2981325"/>
          </a:xfrm>
          <a:prstGeom prst="ellipse">
            <a:avLst/>
          </a:prstGeom>
          <a:solidFill>
            <a:srgbClr val="388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16EE4F2-E311-84BD-23D9-A0113532EDBC}"/>
              </a:ext>
            </a:extLst>
          </p:cNvPr>
          <p:cNvSpPr/>
          <p:nvPr userDrawn="1"/>
        </p:nvSpPr>
        <p:spPr>
          <a:xfrm>
            <a:off x="1152525" y="2543174"/>
            <a:ext cx="2981325" cy="2981325"/>
          </a:xfrm>
          <a:prstGeom prst="ellipse">
            <a:avLst/>
          </a:prstGeom>
          <a:solidFill>
            <a:srgbClr val="EB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C734EA87-ECB4-B5FF-A22C-48E07B10DFB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844255" y="3510669"/>
            <a:ext cx="2208214" cy="150353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51CD1B97-DCC0-989E-E928-9B5DFC04B44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539081" y="3510669"/>
            <a:ext cx="2208214" cy="150353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29F9F553-8887-363B-AE77-AE2B6BFB4F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149430" y="3194927"/>
            <a:ext cx="2208214" cy="1819275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30297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C597715-0BDA-3C61-ABFA-0631BE70323C}"/>
              </a:ext>
            </a:extLst>
          </p:cNvPr>
          <p:cNvSpPr/>
          <p:nvPr userDrawn="1"/>
        </p:nvSpPr>
        <p:spPr>
          <a:xfrm>
            <a:off x="-6350" y="133350"/>
            <a:ext cx="4083050" cy="6724650"/>
          </a:xfrm>
          <a:prstGeom prst="rect">
            <a:avLst/>
          </a:prstGeom>
          <a:solidFill>
            <a:srgbClr val="388A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62" y="1156126"/>
            <a:ext cx="3222625" cy="4545747"/>
          </a:xfrm>
        </p:spPr>
        <p:txBody>
          <a:bodyPr anchor="ctr">
            <a:normAutofit/>
          </a:bodyPr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686300" y="2276474"/>
            <a:ext cx="6673853" cy="34253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86299" y="1156126"/>
            <a:ext cx="66738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4887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686300" y="2276474"/>
            <a:ext cx="6673853" cy="34253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86299" y="1156126"/>
            <a:ext cx="66738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posición de imagen 2">
            <a:extLst>
              <a:ext uri="{FF2B5EF4-FFF2-40B4-BE49-F238E27FC236}">
                <a16:creationId xmlns:a16="http://schemas.microsoft.com/office/drawing/2014/main" id="{62EA074E-BEFB-AFEE-D745-B13636B66514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-1386" y="133350"/>
            <a:ext cx="4076700" cy="6724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680356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C597715-0BDA-3C61-ABFA-0631BE70323C}"/>
              </a:ext>
            </a:extLst>
          </p:cNvPr>
          <p:cNvSpPr/>
          <p:nvPr userDrawn="1"/>
        </p:nvSpPr>
        <p:spPr>
          <a:xfrm>
            <a:off x="4054475" y="133350"/>
            <a:ext cx="4083050" cy="6724650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687" y="1156126"/>
            <a:ext cx="3222625" cy="4545747"/>
          </a:xfrm>
        </p:spPr>
        <p:txBody>
          <a:bodyPr anchor="ctr">
            <a:normAutofit/>
          </a:bodyPr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567737" y="2456873"/>
            <a:ext cx="3130551" cy="32449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567736" y="1156125"/>
            <a:ext cx="3130552" cy="1054821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5834865D-4FBE-F349-8157-3E980D822D1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3713" y="2456873"/>
            <a:ext cx="3130551" cy="32449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22DE4F9A-DF6D-3A9C-927E-6B08EE03E0B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93712" y="1156125"/>
            <a:ext cx="3130552" cy="1054821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464215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567737" y="2456873"/>
            <a:ext cx="3130551" cy="32449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567736" y="1156125"/>
            <a:ext cx="3130552" cy="1054821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5834865D-4FBE-F349-8157-3E980D822D1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3713" y="2456873"/>
            <a:ext cx="3130551" cy="32449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22DE4F9A-DF6D-3A9C-927E-6B08EE03E0B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93712" y="1156125"/>
            <a:ext cx="3130552" cy="1054821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987F743F-CCB7-54FB-CF21-95A79BEFAFA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057650" y="133350"/>
            <a:ext cx="4076700" cy="6724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156480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C597715-0BDA-3C61-ABFA-0631BE70323C}"/>
              </a:ext>
            </a:extLst>
          </p:cNvPr>
          <p:cNvSpPr/>
          <p:nvPr userDrawn="1"/>
        </p:nvSpPr>
        <p:spPr>
          <a:xfrm>
            <a:off x="8108950" y="133350"/>
            <a:ext cx="4083050" cy="6724650"/>
          </a:xfrm>
          <a:prstGeom prst="rect">
            <a:avLst/>
          </a:prstGeom>
          <a:solidFill>
            <a:srgbClr val="EB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9162" y="1156126"/>
            <a:ext cx="3222625" cy="4545747"/>
          </a:xfrm>
        </p:spPr>
        <p:txBody>
          <a:bodyPr anchor="ctr">
            <a:normAutofit/>
          </a:bodyPr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746124" y="2276474"/>
            <a:ext cx="6673853" cy="34253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46123" y="1156126"/>
            <a:ext cx="66738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212283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746124" y="2276474"/>
            <a:ext cx="6673853" cy="34253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46123" y="1156126"/>
            <a:ext cx="66738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66A00A6E-6E61-2ABA-2970-6F32834253A9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115300" y="133350"/>
            <a:ext cx="4076700" cy="6724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75483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866F07-6801-44BD-8D5D-D5888AC30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49" y="1468433"/>
            <a:ext cx="4581525" cy="4427542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 dirty="0"/>
          </a:p>
        </p:txBody>
      </p:sp>
      <p:pic>
        <p:nvPicPr>
          <p:cNvPr id="8" name="Imagen 7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AA8897A7-D52B-5D47-769D-2C4D794529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9" y="1414460"/>
            <a:ext cx="6444788" cy="435133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316437-1A43-0D04-F291-1E3ACF28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7573"/>
            <a:ext cx="4552950" cy="296545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603198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C597715-0BDA-3C61-ABFA-0631BE70323C}"/>
              </a:ext>
            </a:extLst>
          </p:cNvPr>
          <p:cNvSpPr/>
          <p:nvPr userDrawn="1"/>
        </p:nvSpPr>
        <p:spPr>
          <a:xfrm>
            <a:off x="-6350" y="133350"/>
            <a:ext cx="4083050" cy="6724650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317454-3E03-4348-6593-18499FFEFA9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686300" y="2276474"/>
            <a:ext cx="6673853" cy="342539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8DE1B2A-0B1B-4FCF-D6B4-51BA48A882F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86299" y="1156126"/>
            <a:ext cx="66738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05114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4075" y="473928"/>
            <a:ext cx="10493375" cy="669072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ICONOS RRSS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15679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firmar, exterior, botella, parada&#10;&#10;El contenido generado por IA puede ser incorrecto.">
            <a:extLst>
              <a:ext uri="{FF2B5EF4-FFF2-40B4-BE49-F238E27FC236}">
                <a16:creationId xmlns:a16="http://schemas.microsoft.com/office/drawing/2014/main" id="{099E4A59-BF61-6451-352B-D13360D2CC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7" y="2650047"/>
            <a:ext cx="4603115" cy="1366837"/>
          </a:xfrm>
          <a:prstGeom prst="rect">
            <a:avLst/>
          </a:prstGeom>
        </p:spPr>
      </p:pic>
      <p:pic>
        <p:nvPicPr>
          <p:cNvPr id="8" name="Imagen 7" descr="Logotipo&#10;&#10;El contenido generado por IA puede ser incorrecto.">
            <a:extLst>
              <a:ext uri="{FF2B5EF4-FFF2-40B4-BE49-F238E27FC236}">
                <a16:creationId xmlns:a16="http://schemas.microsoft.com/office/drawing/2014/main" id="{32A0CAA9-E9BE-DE3C-9532-548849833D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640" y="2559639"/>
            <a:ext cx="4136993" cy="15476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78F8A63-E837-7AED-C8A2-F2C6FBAB0838}"/>
              </a:ext>
            </a:extLst>
          </p:cNvPr>
          <p:cNvSpPr/>
          <p:nvPr userDrawn="1"/>
        </p:nvSpPr>
        <p:spPr>
          <a:xfrm>
            <a:off x="0" y="817952"/>
            <a:ext cx="12192000" cy="652582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79D03CD-6F59-B0CF-D5FF-7CEEE5751A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910987"/>
            <a:ext cx="11582400" cy="455204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BE5EDE2-0E82-C6DB-5DA7-143450923D9D}"/>
              </a:ext>
            </a:extLst>
          </p:cNvPr>
          <p:cNvSpPr/>
          <p:nvPr userDrawn="1"/>
        </p:nvSpPr>
        <p:spPr>
          <a:xfrm>
            <a:off x="0" y="5133975"/>
            <a:ext cx="12192000" cy="652582"/>
          </a:xfrm>
          <a:prstGeom prst="rect">
            <a:avLst/>
          </a:prstGeom>
          <a:solidFill>
            <a:srgbClr val="005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829E4F5-CB98-F66F-482F-8815D3AABA5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68" y="5175731"/>
            <a:ext cx="7662863" cy="58311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F89EC49-F637-A8BE-48F2-45322E532B1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612016"/>
            <a:ext cx="12192000" cy="24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3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866F07-6801-44BD-8D5D-D5888AC30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586" y="1468433"/>
            <a:ext cx="4581525" cy="4427542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 dirty="0"/>
          </a:p>
        </p:txBody>
      </p:sp>
      <p:pic>
        <p:nvPicPr>
          <p:cNvPr id="10" name="Imagen 9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2C5F7789-2D21-2D60-A1C2-02C7752C41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747211" y="1414459"/>
            <a:ext cx="6444789" cy="435133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316437-1A43-0D04-F291-1E3ACF28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411" y="2187573"/>
            <a:ext cx="4552950" cy="296545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652477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866F07-6801-44BD-8D5D-D5888AC30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5149" y="1468433"/>
            <a:ext cx="4581525" cy="4427542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 dirty="0"/>
          </a:p>
        </p:txBody>
      </p:sp>
      <p:pic>
        <p:nvPicPr>
          <p:cNvPr id="12" name="Imagen 11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3306EB70-F960-D46E-8940-1D1F1C7FBD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382"/>
            <a:ext cx="6462862" cy="436354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0316437-1A43-0D04-F291-1E3ACF28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7573"/>
            <a:ext cx="4552950" cy="296545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4907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88339"/>
            <a:ext cx="10515600" cy="320131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1A8178F7-70F3-51DC-AFDE-E84E093B535D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1848" y="2102645"/>
            <a:ext cx="10515599" cy="4119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88892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38375"/>
            <a:ext cx="10515600" cy="385127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056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075" y="2238376"/>
            <a:ext cx="5111750" cy="3575050"/>
          </a:xfrm>
        </p:spPr>
        <p:txBody>
          <a:bodyPr/>
          <a:lstStyle>
            <a:lvl1pPr marL="0" indent="0">
              <a:buNone/>
              <a:defRPr sz="24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 algn="l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77680CD3-DAD0-7C57-37DE-5C4A82D0198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70627" y="2238376"/>
            <a:ext cx="5111750" cy="3575050"/>
          </a:xfrm>
        </p:spPr>
        <p:txBody>
          <a:bodyPr/>
          <a:lstStyle>
            <a:lvl1pPr marL="0" indent="0">
              <a:buNone/>
              <a:defRPr sz="24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36244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4199"/>
            <a:ext cx="5111750" cy="296545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 algn="l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F41C413D-5FF7-3534-1EE1-6DB8FFF780A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1849" y="2102645"/>
            <a:ext cx="51117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D3FC06FF-E123-314F-B414-357A2B6032F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48403" y="3124199"/>
            <a:ext cx="5111750" cy="296545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567984AC-2E54-940E-2418-1FE3C2D8071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48402" y="2102645"/>
            <a:ext cx="51117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11540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C2CACC-FCED-C956-F060-22DE9D54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4199"/>
            <a:ext cx="5111750" cy="296545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549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110E65-0F95-F876-61CC-D2F1011E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75" y="473928"/>
            <a:ext cx="10493375" cy="1176458"/>
          </a:xfrm>
        </p:spPr>
        <p:txBody>
          <a:bodyPr anchor="b">
            <a:normAutofit/>
          </a:bodyPr>
          <a:lstStyle>
            <a:lvl1pPr algn="l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F41C413D-5FF7-3534-1EE1-6DB8FFF780A2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831849" y="2102645"/>
            <a:ext cx="51117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posición de imagen 2">
            <a:extLst>
              <a:ext uri="{FF2B5EF4-FFF2-40B4-BE49-F238E27FC236}">
                <a16:creationId xmlns:a16="http://schemas.microsoft.com/office/drawing/2014/main" id="{4BD559C4-E7C9-E6E1-9330-31CE7357AB7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096000" y="2102645"/>
            <a:ext cx="5264150" cy="39870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231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4CE354E-09E2-90D5-EA72-4919116DF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20115D-9978-9923-0053-0A0ECB9B8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3C71570-6AFE-4563-93A2-59CDC35724F5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20"/>
            <a:ext cx="12192000" cy="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3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0" r:id="rId3"/>
    <p:sldLayoutId id="2147483675" r:id="rId4"/>
    <p:sldLayoutId id="2147483660" r:id="rId5"/>
    <p:sldLayoutId id="2147483663" r:id="rId6"/>
    <p:sldLayoutId id="2147483687" r:id="rId7"/>
    <p:sldLayoutId id="2147483688" r:id="rId8"/>
    <p:sldLayoutId id="2147483689" r:id="rId9"/>
    <p:sldLayoutId id="2147483665" r:id="rId10"/>
    <p:sldLayoutId id="2147483690" r:id="rId11"/>
    <p:sldLayoutId id="2147483672" r:id="rId12"/>
    <p:sldLayoutId id="2147483664" r:id="rId13"/>
    <p:sldLayoutId id="2147483667" r:id="rId14"/>
    <p:sldLayoutId id="2147483682" r:id="rId15"/>
    <p:sldLayoutId id="2147483677" r:id="rId16"/>
    <p:sldLayoutId id="2147483684" r:id="rId17"/>
    <p:sldLayoutId id="2147483674" r:id="rId18"/>
    <p:sldLayoutId id="2147483683" r:id="rId19"/>
    <p:sldLayoutId id="2147483673" r:id="rId20"/>
    <p:sldLayoutId id="2147483668" r:id="rId21"/>
    <p:sldLayoutId id="2147483655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eet.google.com/pmt-vneu-pby" TargetMode="Externa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6C48104-7A6A-F853-E6F8-7701B56D8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308" y="6082133"/>
            <a:ext cx="4769107" cy="3629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B03FED4-5C11-CBAB-0E54-F6692FAF5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1" y="1372839"/>
            <a:ext cx="12192000" cy="697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4CC49A-C2CD-116E-685D-650B160BF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83973"/>
            <a:ext cx="12192000" cy="6970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D03A68-1ECB-6316-FEA2-1FDE31654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4" y="262635"/>
            <a:ext cx="11207750" cy="456129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8C4B8B13-A8B8-8AC6-AAD6-73F66B7BA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0956" y="3856820"/>
            <a:ext cx="6293762" cy="512762"/>
          </a:xfrm>
        </p:spPr>
        <p:txBody>
          <a:bodyPr>
            <a:normAutofit fontScale="25000" lnSpcReduction="20000"/>
          </a:bodyPr>
          <a:lstStyle/>
          <a:p>
            <a:r>
              <a:rPr lang="es-MX" sz="9600" b="1" dirty="0"/>
              <a:t>DEPARTAMENTO DE INNOVACION REGIONAL</a:t>
            </a:r>
          </a:p>
          <a:p>
            <a:r>
              <a:rPr lang="es-MX" sz="9600" b="1" dirty="0"/>
              <a:t>DIVISIÓN DE FOMENTO E INDUSTRIAS</a:t>
            </a:r>
          </a:p>
          <a:p>
            <a:r>
              <a:rPr lang="es-MX" sz="9600" b="1" dirty="0"/>
              <a:t>GOBIERNO REGIONAL DE LOS LAGOS</a:t>
            </a:r>
          </a:p>
          <a:p>
            <a:r>
              <a:rPr lang="es-MX" sz="9600" b="1" dirty="0"/>
              <a:t>JUNIO 2026</a:t>
            </a:r>
          </a:p>
          <a:p>
            <a:endParaRPr lang="en-US" sz="12800" dirty="0"/>
          </a:p>
          <a:p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93D29E97-361B-465C-92D1-D741B9B43BB2}"/>
              </a:ext>
            </a:extLst>
          </p:cNvPr>
          <p:cNvSpPr txBox="1">
            <a:spLocks/>
          </p:cNvSpPr>
          <p:nvPr/>
        </p:nvSpPr>
        <p:spPr>
          <a:xfrm>
            <a:off x="3016084" y="1900496"/>
            <a:ext cx="5097906" cy="51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4400" b="1" dirty="0"/>
              <a:t>CONCURSO FRPD 2026</a:t>
            </a:r>
            <a:endParaRPr lang="en-US" sz="44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D4F67F3-9C39-4711-BFDF-54020D366F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9" y="806824"/>
            <a:ext cx="12192000" cy="499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38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EC3DED-8535-422E-8E42-B1E178B6A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62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3EDDE8-6CAE-4356-9B4D-D05DCB9F9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38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73E1A60-1E21-4E12-8C14-145F52325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6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CC86D14-8D43-480B-8082-FB54DAB1F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53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3212D95-B542-4D41-96EA-375AACA9B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98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89FF18A-86F7-4B72-921A-CAFA45D4B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48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67BC0DF-14CC-4CCD-8CFA-C69DCFC84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6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3AC0F9-D36F-4436-9522-A7A366E9D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10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lease create a title for this image.">
            <a:extLst>
              <a:ext uri="{FF2B5EF4-FFF2-40B4-BE49-F238E27FC236}">
                <a16:creationId xmlns:a16="http://schemas.microsoft.com/office/drawing/2014/main" id="{53103F58-D767-4E2B-952D-F86022B2DA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E09AD2-CF17-4C94-B475-6DDCA88F2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64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9359A17-FB3A-454A-909E-DD9FD8FC1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7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EB4EB81-CB94-48F1-8FC7-E27FF5BEE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91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85ABC05-AC97-4BF7-AA68-A753CFC28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16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153870-913C-4BA0-8D86-8DB6F565E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04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74B0AA6-4A90-4330-8CB4-2AD68ACAD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3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25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7467E96-AA86-432C-9686-DD0EB184B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70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6C48104-7A6A-F853-E6F8-7701B56D8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308" y="6082133"/>
            <a:ext cx="4769107" cy="3629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B03FED4-5C11-CBAB-0E54-F6692FAF5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2839"/>
            <a:ext cx="12192000" cy="6970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D03A68-1ECB-6316-FEA2-1FDE31654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4" y="262635"/>
            <a:ext cx="11207750" cy="456129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965338B-DDC1-4326-8DC2-5A8A1302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582447"/>
              </p:ext>
            </p:extLst>
          </p:nvPr>
        </p:nvGraphicFramePr>
        <p:xfrm>
          <a:off x="838199" y="2423160"/>
          <a:ext cx="10515600" cy="100584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87736327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12502121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8742214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s-CL"/>
                        <a:t>ACTIVIDAD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/>
                        <a:t>FECHA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/>
                        <a:t>ENLACE DE CONEXIÓN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9412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s-ES"/>
                        <a:t>Capacitación y consultas del FRPD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dirty="0"/>
                        <a:t>Viernes 7 de agosto de 2026</a:t>
                      </a:r>
                    </a:p>
                    <a:p>
                      <a:pPr algn="ctr"/>
                      <a:r>
                        <a:rPr lang="es-ES" dirty="0"/>
                        <a:t>1</a:t>
                      </a:r>
                      <a:r>
                        <a:rPr lang="es-CL" dirty="0"/>
                        <a:t>0.00 HRS. – 12:00 HRS.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hlinkClick r:id="rId5"/>
                        </a:rPr>
                        <a:t>Ingresar a la reunión por Google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5403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85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6C48104-7A6A-F853-E6F8-7701B56D8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308" y="6082133"/>
            <a:ext cx="4769107" cy="3629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B03FED4-5C11-CBAB-0E54-F6692FAF5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2839"/>
            <a:ext cx="12192000" cy="6970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D03A68-1ECB-6316-FEA2-1FDE31654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4" y="262635"/>
            <a:ext cx="11207750" cy="45612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35EA130-C41D-4E46-9F5C-170E5FEB4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629" y="1633287"/>
            <a:ext cx="3524742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2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ACECCE-321E-4BFC-B750-A7FF9458C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6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5832099-9E1E-4102-A2DA-9B7133C54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17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D375837-7D33-442D-9FFF-D2BC69D78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86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E60B032-81EE-4A4D-A0A0-462DAC694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63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9C2F334-8544-4B87-9146-3480B46DA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18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F99BB4C-30B9-4DBC-9351-2D76057DB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4DC1EFF-1ACC-455F-89DE-9D1F831D8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185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ersonalizado 3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cion General Region de los Lagos.pptx" id="{FDD3E98D-8423-4105-847E-2805F18FA9D6}" vid="{402447ED-80B6-4345-B261-0851145270D3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7301</TotalTime>
  <Words>49</Words>
  <Application>Microsoft Office PowerPoint</Application>
  <PresentationFormat>Panorámica</PresentationFormat>
  <Paragraphs>12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Calibri</vt:lpstr>
      <vt:lpstr>Gill Sans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Constanza Álvarez</dc:creator>
  <cp:lastModifiedBy>José Plaza</cp:lastModifiedBy>
  <cp:revision>265</cp:revision>
  <cp:lastPrinted>2026-08-03T20:14:13Z</cp:lastPrinted>
  <dcterms:created xsi:type="dcterms:W3CDTF">2025-10-06T12:40:52Z</dcterms:created>
  <dcterms:modified xsi:type="dcterms:W3CDTF">2026-08-04T15:54:34Z</dcterms:modified>
</cp:coreProperties>
</file>